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tags/tag2.xml" ContentType="application/vnd.openxmlformats-officedocument.presentationml.tags+xml"/>
  <Override PartName="/ppt/tags/tag3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Default Extension="wav" ContentType="audio/wav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57" r:id="rId5"/>
    <p:sldId id="261" r:id="rId6"/>
    <p:sldId id="262" r:id="rId7"/>
    <p:sldId id="263" r:id="rId8"/>
    <p:sldId id="265" r:id="rId9"/>
    <p:sldId id="264" r:id="rId10"/>
    <p:sldId id="266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F7D17-7C69-4FE9-ADB2-89F008F93316}" type="datetimeFigureOut">
              <a:rPr lang="ru-RU" smtClean="0"/>
              <a:pPr/>
              <a:t>03.04.2015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A9661-7F5E-47E3-9C2F-09E8830D180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706436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F7D17-7C69-4FE9-ADB2-89F008F93316}" type="datetimeFigureOut">
              <a:rPr lang="ru-RU" smtClean="0"/>
              <a:pPr/>
              <a:t>03.04.2015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A9661-7F5E-47E3-9C2F-09E8830D180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299191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F7D17-7C69-4FE9-ADB2-89F008F93316}" type="datetimeFigureOut">
              <a:rPr lang="ru-RU" smtClean="0"/>
              <a:pPr/>
              <a:t>03.04.2015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A9661-7F5E-47E3-9C2F-09E8830D180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281023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F7D17-7C69-4FE9-ADB2-89F008F93316}" type="datetimeFigureOut">
              <a:rPr lang="ru-RU" smtClean="0"/>
              <a:pPr/>
              <a:t>03.04.2015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A9661-7F5E-47E3-9C2F-09E8830D180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954356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F7D17-7C69-4FE9-ADB2-89F008F93316}" type="datetimeFigureOut">
              <a:rPr lang="ru-RU" smtClean="0"/>
              <a:pPr/>
              <a:t>03.04.2015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A9661-7F5E-47E3-9C2F-09E8830D180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345035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F7D17-7C69-4FE9-ADB2-89F008F93316}" type="datetimeFigureOut">
              <a:rPr lang="ru-RU" smtClean="0"/>
              <a:pPr/>
              <a:t>03.04.2015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A9661-7F5E-47E3-9C2F-09E8830D180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538876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F7D17-7C69-4FE9-ADB2-89F008F93316}" type="datetimeFigureOut">
              <a:rPr lang="ru-RU" smtClean="0"/>
              <a:pPr/>
              <a:t>03.04.2015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A9661-7F5E-47E3-9C2F-09E8830D180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060335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F7D17-7C69-4FE9-ADB2-89F008F93316}" type="datetimeFigureOut">
              <a:rPr lang="ru-RU" smtClean="0"/>
              <a:pPr/>
              <a:t>03.04.2015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A9661-7F5E-47E3-9C2F-09E8830D180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312066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F7D17-7C69-4FE9-ADB2-89F008F93316}" type="datetimeFigureOut">
              <a:rPr lang="ru-RU" smtClean="0"/>
              <a:pPr/>
              <a:t>03.04.2015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A9661-7F5E-47E3-9C2F-09E8830D180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242057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F7D17-7C69-4FE9-ADB2-89F008F93316}" type="datetimeFigureOut">
              <a:rPr lang="ru-RU" smtClean="0"/>
              <a:pPr/>
              <a:t>03.04.2015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A9661-7F5E-47E3-9C2F-09E8830D180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515579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F7D17-7C69-4FE9-ADB2-89F008F93316}" type="datetimeFigureOut">
              <a:rPr lang="ru-RU" smtClean="0"/>
              <a:pPr/>
              <a:t>03.04.2015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A9661-7F5E-47E3-9C2F-09E8830D180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329176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9F7D17-7C69-4FE9-ADB2-89F008F93316}" type="datetimeFigureOut">
              <a:rPr lang="ru-RU" smtClean="0"/>
              <a:pPr/>
              <a:t>03.04.2015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DA9661-7F5E-47E3-9C2F-09E8830D180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149422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wav"/><Relationship Id="rId1" Type="http://schemas.openxmlformats.org/officeDocument/2006/relationships/tags" Target="../tags/tag1.xml"/><Relationship Id="rId6" Type="http://schemas.openxmlformats.org/officeDocument/2006/relationships/image" Target="../media/image2.png"/><Relationship Id="rId5" Type="http://schemas.microsoft.com/office/2007/relationships/media" Target="../media/media2.wav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Загрузка картинки: цветы, тюльпаны, листики / 533522 - bestforce.ru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69288" y="14849"/>
            <a:ext cx="9753600" cy="6852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979712" y="333869"/>
            <a:ext cx="533008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Милых бабушек и мам</a:t>
            </a:r>
          </a:p>
          <a:p>
            <a:pPr algn="ctr"/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Поздравляем 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с Женским днём!</a:t>
            </a:r>
          </a:p>
          <a:p>
            <a:pPr algn="ctr"/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Пожелать хотим мы вам</a:t>
            </a:r>
          </a:p>
          <a:p>
            <a:pPr algn="ctr"/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Светлой радости во всём!</a:t>
            </a:r>
          </a:p>
          <a:p>
            <a:pPr algn="ctr"/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Чтобы спорилась работа,</a:t>
            </a:r>
          </a:p>
          <a:p>
            <a:pPr algn="ctr"/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Чтоб растаяли заботы,</a:t>
            </a:r>
          </a:p>
          <a:p>
            <a:pPr algn="ctr"/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Чтобы много лет подряд</a:t>
            </a:r>
          </a:p>
          <a:p>
            <a:pPr algn="ctr"/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Был лучист и ясен взгляд.</a:t>
            </a:r>
          </a:p>
          <a:p>
            <a:pPr algn="ctr"/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Чтобы дом был полной чашей,</a:t>
            </a:r>
          </a:p>
          <a:p>
            <a:pPr algn="ctr"/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Вам желают дети ваши!</a:t>
            </a:r>
          </a:p>
          <a:p>
            <a:pPr algn="ctr"/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Поздравления наши примите,</a:t>
            </a:r>
          </a:p>
          <a:p>
            <a:pPr algn="ctr"/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И чудесный концерт посмотрите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!</a:t>
            </a:r>
          </a:p>
        </p:txBody>
      </p:sp>
      <p:pic>
        <p:nvPicPr>
          <p:cNvPr id="2" name="Звук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xmlns="" r:embed="rId5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30857102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advTm="19003">
        <p14:flash/>
      </p:transition>
    </mc:Choice>
    <mc:Fallback>
      <p:transition spd="slow" advTm="1900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  <p:extLst mod="1">
    <p:ext uri="{E180D4A7-C9FB-4DFB-919C-405C955672EB}">
      <p14:showEvtLst xmlns:p14="http://schemas.microsoft.com/office/powerpoint/2010/main" xmlns="">
        <p14:playEvt time="0" objId="3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В День сожжения книг: рукописи не горят. Обсуждение на LiveInternet - Российский Сервис Онлайн-Дневников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22153"/>
            <a:ext cx="9144000" cy="6835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F:\4 группа фото\18-03-2015_10-34-25\WRK4sp-Lvw4.jpg_g_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74380" y="2531857"/>
            <a:ext cx="5769620" cy="4327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F:\4 группа фото\18-03-2015_10-34-25\vQ-KBRXYwzU.jpg_g_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6742"/>
          <a:stretch/>
        </p:blipFill>
        <p:spPr bwMode="auto">
          <a:xfrm>
            <a:off x="0" y="22153"/>
            <a:ext cx="5275560" cy="3417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6156176" y="188640"/>
            <a:ext cx="239039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2">
                    <a:lumMod val="1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Monotype Corsiva" panose="03010101010201010101" pitchFamily="66" charset="0"/>
              </a:rPr>
              <a:t>4 </a:t>
            </a:r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2">
                    <a:lumMod val="1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Monotype Corsiva" panose="03010101010201010101" pitchFamily="66" charset="0"/>
              </a:rPr>
              <a:t>группа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bg2">
                  <a:lumMod val="10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  <a:latin typeface="Monotype Corsiva" panose="03010101010201010101" pitchFamily="66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011999" y="5934670"/>
            <a:ext cx="42883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2">
                    <a:lumMod val="1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Monotype Corsiva" panose="03010101010201010101" pitchFamily="66" charset="0"/>
              </a:rPr>
              <a:t>Наши артисты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bg2">
                  <a:lumMod val="10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  <a:latin typeface="Monotype Corsiva" panose="03010101010201010101" pitchFamily="66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41481836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 advTm="17887">
        <p14:vortex dir="r"/>
      </p:transition>
    </mc:Choice>
    <mc:Fallback>
      <p:transition spd="slow" advTm="1788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 descr="Цветы (всяко-разно). Обсуждение на LiveInternet - Российский Сервис Онлайн-Дневников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56734" y="8092"/>
            <a:ext cx="921243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9942"/>
            <a:ext cx="6516216" cy="4315936"/>
          </a:xfrm>
          <a:prstGeom prst="rect">
            <a:avLst/>
          </a:prstGeom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38926" y="3178912"/>
            <a:ext cx="5505074" cy="3705275"/>
          </a:xfrm>
        </p:spPr>
      </p:pic>
      <p:sp>
        <p:nvSpPr>
          <p:cNvPr id="7" name="Прямоугольник 6"/>
          <p:cNvSpPr/>
          <p:nvPr/>
        </p:nvSpPr>
        <p:spPr>
          <a:xfrm>
            <a:off x="6660232" y="188640"/>
            <a:ext cx="239039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2">
                    <a:lumMod val="1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Monotype Corsiva" panose="03010101010201010101" pitchFamily="66" charset="0"/>
              </a:rPr>
              <a:t>1</a:t>
            </a:r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2">
                    <a:lumMod val="1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Monotype Corsiva" panose="03010101010201010101" pitchFamily="66" charset="0"/>
              </a:rPr>
              <a:t> группа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bg2">
                  <a:lumMod val="10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  <a:latin typeface="Monotype Corsiva" panose="03010101010201010101" pitchFamily="66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1539190471"/>
      </p:ext>
    </p:extLst>
  </p:cSld>
  <p:clrMapOvr>
    <a:masterClrMapping/>
  </p:clrMapOvr>
  <p:transition spd="slow" advTm="10578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 descr="Картинки листики, букет, бутоны, тюльпаны - обои 1280x80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3136" y="0"/>
            <a:ext cx="9144000" cy="6817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5273"/>
          <a:stretch/>
        </p:blipFill>
        <p:spPr>
          <a:xfrm>
            <a:off x="-85647" y="620688"/>
            <a:ext cx="9249021" cy="5877272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3344182" y="-171400"/>
            <a:ext cx="239039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2">
                    <a:lumMod val="1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Monotype Corsiva" panose="03010101010201010101" pitchFamily="66" charset="0"/>
              </a:rPr>
              <a:t>2</a:t>
            </a:r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2">
                    <a:lumMod val="1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Monotype Corsiva" panose="03010101010201010101" pitchFamily="66" charset="0"/>
              </a:rPr>
              <a:t> группа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bg2">
                  <a:lumMod val="10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  <a:latin typeface="Monotype Corsiva" panose="03010101010201010101" pitchFamily="66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30338750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 advTm="10654">
        <p14:doors dir="vert"/>
      </p:transition>
    </mc:Choice>
    <mc:Fallback>
      <p:transition spd="slow" advTm="1065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В День сожжения книг: рукописи не горят. Обсуждение на LiveInternet - Российский Сервис Онлайн-Дневников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0840" b="12495"/>
          <a:stretch/>
        </p:blipFill>
        <p:spPr>
          <a:xfrm>
            <a:off x="0" y="0"/>
            <a:ext cx="5380484" cy="3960441"/>
          </a:xfrm>
        </p:spPr>
      </p:pic>
      <p:pic>
        <p:nvPicPr>
          <p:cNvPr id="7" name="Объект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4135"/>
          <a:stretch/>
        </p:blipFill>
        <p:spPr>
          <a:xfrm>
            <a:off x="3814659" y="3428998"/>
            <a:ext cx="5324661" cy="3428999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755575" y="5517232"/>
            <a:ext cx="239039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2">
                    <a:lumMod val="1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Monotype Corsiva" panose="03010101010201010101" pitchFamily="66" charset="0"/>
              </a:rPr>
              <a:t>2</a:t>
            </a:r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2">
                    <a:lumMod val="1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Monotype Corsiva" panose="03010101010201010101" pitchFamily="66" charset="0"/>
              </a:rPr>
              <a:t> группа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bg2">
                  <a:lumMod val="10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  <a:latin typeface="Monotype Corsiva" panose="03010101010201010101" pitchFamily="66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196539" y="1"/>
            <a:ext cx="594746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2">
                    <a:lumMod val="1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Monotype Corsiva" panose="03010101010201010101" pitchFamily="66" charset="0"/>
              </a:rPr>
              <a:t>Вот так мы танцуем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bg2">
                  <a:lumMod val="10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  <a:latin typeface="Monotype Corsiva" panose="03010101010201010101" pitchFamily="66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35095605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 advTm="8009">
        <p14:prism isInverted="1"/>
      </p:transition>
    </mc:Choice>
    <mc:Fallback>
      <p:transition spd="slow" advTm="800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В День сожжения книг: рукописи не горят. Обсуждение на LiveInternet - Российский Сервис Онлайн-Дневников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22153"/>
            <a:ext cx="9144000" cy="6835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9515"/>
          <a:stretch/>
        </p:blipFill>
        <p:spPr>
          <a:xfrm>
            <a:off x="4731224" y="116632"/>
            <a:ext cx="4412776" cy="3657600"/>
          </a:xfr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79912" y="3077580"/>
            <a:ext cx="5040560" cy="378042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80528" y="476672"/>
            <a:ext cx="4876800" cy="3657600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491191" y="4509120"/>
            <a:ext cx="3054119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2">
                    <a:lumMod val="1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Monotype Corsiva" panose="03010101010201010101" pitchFamily="66" charset="0"/>
              </a:rPr>
              <a:t>Морячки</a:t>
            </a:r>
          </a:p>
          <a:p>
            <a:pPr algn="ctr"/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2">
                    <a:lumMod val="1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Monotype Corsiva" panose="03010101010201010101" pitchFamily="66" charset="0"/>
              </a:rPr>
              <a:t>5</a:t>
            </a:r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2">
                    <a:lumMod val="1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Monotype Corsiva" panose="03010101010201010101" pitchFamily="66" charset="0"/>
              </a:rPr>
              <a:t> группы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bg2">
                  <a:lumMod val="10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  <a:latin typeface="Monotype Corsiva" panose="03010101010201010101" pitchFamily="66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16090009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 advTm="10064">
        <p14:prism/>
      </p:transition>
    </mc:Choice>
    <mc:Fallback>
      <p:transition spd="slow" advTm="1006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Картинки листики, букет, бутоны, тюльпаны - обои 1280x80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3136" y="0"/>
            <a:ext cx="9144000" cy="6817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94944" y="1831617"/>
            <a:ext cx="6614864" cy="496114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0975" y="-21388"/>
            <a:ext cx="5272592" cy="3954444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0" y="5733256"/>
            <a:ext cx="239039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2">
                    <a:lumMod val="1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Monotype Corsiva" panose="03010101010201010101" pitchFamily="66" charset="0"/>
              </a:rPr>
              <a:t>5</a:t>
            </a:r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2">
                    <a:lumMod val="1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Monotype Corsiva" panose="03010101010201010101" pitchFamily="66" charset="0"/>
              </a:rPr>
              <a:t> группа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bg2">
                  <a:lumMod val="10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  <a:latin typeface="Monotype Corsiva" panose="03010101010201010101" pitchFamily="66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64470" y="0"/>
            <a:ext cx="833914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2">
                    <a:lumMod val="1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Monotype Corsiva" panose="03010101010201010101" pitchFamily="66" charset="0"/>
              </a:rPr>
              <a:t>Конкурсы для  любимых  мам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bg2">
                  <a:lumMod val="10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  <a:latin typeface="Monotype Corsiva" panose="03010101010201010101" pitchFamily="66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3143785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Tm="9011">
        <p:split orient="vert"/>
      </p:transition>
    </mc:Choice>
    <mc:Fallback>
      <p:transition spd="slow" advTm="9011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В День сожжения книг: рукописи не горят. Обсуждение на LiveInternet - Российский Сервис Онлайн-Дневников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22153"/>
            <a:ext cx="9144000" cy="6835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80528" y="3231232"/>
            <a:ext cx="4876800" cy="36576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88024" y="3200400"/>
            <a:ext cx="4876800" cy="36576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49623" y="-243408"/>
            <a:ext cx="5376597" cy="4032448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0" y="36997"/>
            <a:ext cx="239039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2">
                    <a:lumMod val="1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Monotype Corsiva" panose="03010101010201010101" pitchFamily="66" charset="0"/>
              </a:rPr>
              <a:t>6</a:t>
            </a:r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2">
                    <a:lumMod val="1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Monotype Corsiva" panose="03010101010201010101" pitchFamily="66" charset="0"/>
              </a:rPr>
              <a:t> группа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bg2">
                  <a:lumMod val="10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  <a:latin typeface="Monotype Corsiva" panose="03010101010201010101" pitchFamily="66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564352" y="4074628"/>
            <a:ext cx="201529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2">
                    <a:lumMod val="1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Monotype Corsiva" panose="03010101010201010101" pitchFamily="66" charset="0"/>
              </a:rPr>
              <a:t>Сценка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bg2">
                  <a:lumMod val="10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  <a:latin typeface="Monotype Corsiva" panose="03010101010201010101" pitchFamily="66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148064" y="58240"/>
            <a:ext cx="242887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2">
                    <a:lumMod val="1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Monotype Corsiva" panose="03010101010201010101" pitchFamily="66" charset="0"/>
              </a:rPr>
              <a:t>Оркестр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bg2">
                  <a:lumMod val="10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  <a:latin typeface="Monotype Corsiva" panose="03010101010201010101" pitchFamily="66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37669909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 advTm="9750">
        <p:circle/>
      </p:transition>
    </mc:Choice>
    <mc:Fallback>
      <p:transition spd="slow" advTm="975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В День сожжения книг: рукописи не горят. Обсуждение на LiveInternet - Российский Сервис Онлайн-Дневников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22153"/>
            <a:ext cx="9144000" cy="6835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08520" y="692696"/>
            <a:ext cx="9473052" cy="5328592"/>
          </a:xfrm>
        </p:spPr>
      </p:pic>
      <p:sp>
        <p:nvSpPr>
          <p:cNvPr id="6" name="Прямоугольник 5"/>
          <p:cNvSpPr/>
          <p:nvPr/>
        </p:nvSpPr>
        <p:spPr>
          <a:xfrm>
            <a:off x="138635" y="0"/>
            <a:ext cx="85908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2">
                    <a:lumMod val="1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Monotype Corsiva" panose="03010101010201010101" pitchFamily="66" charset="0"/>
              </a:rPr>
              <a:t>Конкурс для  любимых  бабушек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bg2">
                  <a:lumMod val="10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  <a:latin typeface="Monotype Corsiva" panose="03010101010201010101" pitchFamily="66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652120" y="5929527"/>
            <a:ext cx="239039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2">
                    <a:lumMod val="1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Monotype Corsiva" panose="03010101010201010101" pitchFamily="66" charset="0"/>
              </a:rPr>
              <a:t>6</a:t>
            </a:r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2">
                    <a:lumMod val="1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Monotype Corsiva" panose="03010101010201010101" pitchFamily="66" charset="0"/>
              </a:rPr>
              <a:t> группа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bg2">
                  <a:lumMod val="10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  <a:latin typeface="Monotype Corsiva" panose="03010101010201010101" pitchFamily="66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22875446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 advTm="10029">
        <p14:doors dir="vert"/>
      </p:transition>
    </mc:Choice>
    <mc:Fallback>
      <p:transition spd="slow" advTm="1002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В День сожжения книг: рукописи не горят. Обсуждение на LiveInternet - Российский Сервис Онлайн-Дневников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22153"/>
            <a:ext cx="9144000" cy="6835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2" y="188640"/>
            <a:ext cx="8796469" cy="6597352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6444208" y="5862662"/>
            <a:ext cx="239039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2">
                    <a:lumMod val="1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Monotype Corsiva" panose="03010101010201010101" pitchFamily="66" charset="0"/>
              </a:rPr>
              <a:t>6</a:t>
            </a:r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2">
                    <a:lumMod val="1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Monotype Corsiva" panose="03010101010201010101" pitchFamily="66" charset="0"/>
              </a:rPr>
              <a:t> группа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bg2">
                  <a:lumMod val="10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  <a:latin typeface="Monotype Corsiva" panose="03010101010201010101" pitchFamily="66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105619" y="191410"/>
            <a:ext cx="493276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2">
                    <a:lumMod val="1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Monotype Corsiva" panose="03010101010201010101" pitchFamily="66" charset="0"/>
              </a:rPr>
              <a:t>Весело зажигают!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bg2">
                  <a:lumMod val="10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  <a:latin typeface="Monotype Corsiva" panose="03010101010201010101" pitchFamily="66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2640186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 advTm="5918">
        <p14:prism isInverted="1"/>
      </p:transition>
    </mc:Choice>
    <mc:Fallback>
      <p:transition spd="slow" advTm="591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1.9|5.7|4.7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1.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1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2.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1.5|1.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1.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1.6|2.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178</TotalTime>
  <Words>94</Words>
  <Application>Microsoft Office PowerPoint</Application>
  <PresentationFormat>Экран (4:3)</PresentationFormat>
  <Paragraphs>29</Paragraphs>
  <Slides>10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</dc:creator>
  <cp:lastModifiedBy>Светлана</cp:lastModifiedBy>
  <cp:revision>20</cp:revision>
  <dcterms:created xsi:type="dcterms:W3CDTF">2015-03-19T16:12:17Z</dcterms:created>
  <dcterms:modified xsi:type="dcterms:W3CDTF">2015-04-02T18:22:35Z</dcterms:modified>
</cp:coreProperties>
</file>